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7" r:id="rId2"/>
    <p:sldId id="272" r:id="rId3"/>
    <p:sldId id="257" r:id="rId4"/>
    <p:sldId id="269" r:id="rId5"/>
    <p:sldId id="264" r:id="rId6"/>
    <p:sldId id="258" r:id="rId7"/>
    <p:sldId id="259" r:id="rId8"/>
    <p:sldId id="273" r:id="rId9"/>
    <p:sldId id="274" r:id="rId10"/>
    <p:sldId id="276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19" autoAdjust="0"/>
  </p:normalViewPr>
  <p:slideViewPr>
    <p:cSldViewPr snapToObjects="1" showGuides="1">
      <p:cViewPr>
        <p:scale>
          <a:sx n="76" d="100"/>
          <a:sy n="76" d="100"/>
        </p:scale>
        <p:origin x="-1651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1" d="100"/>
          <a:sy n="71" d="100"/>
        </p:scale>
        <p:origin x="-3038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1F027-8275-4A97-BA52-BB7F00E8B20B}" type="datetimeFigureOut">
              <a:rPr lang="en-AU" smtClean="0"/>
              <a:pPr/>
              <a:t>27/07/2016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01992-ED9F-4E4E-9FF9-61A42F92D21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95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smtClean="0"/>
              <a:t>Source: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http://www.un.org/en/events/humanrightsday/2013/index.shtml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smtClean="0"/>
              <a:t>Photos</a:t>
            </a:r>
            <a:r>
              <a:rPr lang="en-AU" dirty="0" smtClean="0"/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http://www.un.org/en/events/humanrightsday/img/humanrights2014image.jpg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1992-ED9F-4E4E-9FF9-61A42F92D213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400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First approved July 2015 (v1.1), reviewed July 2016 (v2.1), next review by July </a:t>
            </a:r>
            <a:r>
              <a:rPr lang="en-AU" dirty="0" smtClean="0"/>
              <a:t>2017</a:t>
            </a:r>
            <a:endParaRPr lang="en-AU" b="1" i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i="0" baseline="0" dirty="0" smtClean="0"/>
              <a:t>Photos</a:t>
            </a:r>
            <a:r>
              <a:rPr lang="en-AU" b="1" i="0" baseline="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0" baseline="0" dirty="0" smtClean="0"/>
              <a:t>http://www.un.org/en/events/humanrightsday/img/home_img_400.jpg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i="0" baseline="0" dirty="0" smtClean="0"/>
          </a:p>
          <a:p>
            <a:r>
              <a:rPr lang="en-A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Western Australian Curriculum Links</a:t>
            </a:r>
            <a:r>
              <a:rPr lang="en-A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A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Year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Geography, Years 4 to 10 Civics and Citizenship, Year 10 History; </a:t>
            </a:r>
            <a:r>
              <a:rPr lang="en-A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Cross-Curriculum Priorities: 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Aboriginal and Torres Strait Islander Histories and Cultures, Australia and Asia; </a:t>
            </a:r>
            <a:r>
              <a:rPr lang="en-A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Capabilities: 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Intercultural Understanding; </a:t>
            </a:r>
            <a:r>
              <a:rPr lang="en-A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Respect and concern for others and their rights, Social and Civic Responsibility.</a:t>
            </a: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b="1" dirty="0" smtClean="0"/>
              <a:t>Teacher Notes:</a:t>
            </a:r>
          </a:p>
          <a:p>
            <a:r>
              <a:rPr lang="en-AU" dirty="0" smtClean="0"/>
              <a:t>This resource has been designed to</a:t>
            </a:r>
            <a:r>
              <a:rPr lang="en-AU" baseline="0" dirty="0" smtClean="0"/>
              <a:t> support UN Observances in schools and their communities.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1992-ED9F-4E4E-9FF9-61A42F92D213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400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Teacher Notes:</a:t>
            </a:r>
          </a:p>
          <a:p>
            <a:r>
              <a:rPr lang="en-AU" dirty="0" smtClean="0"/>
              <a:t>The Universal Declaration of Human Rights is also referred to using the acronym UDHR.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1992-ED9F-4E4E-9FF9-61A42F92D213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786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Photo Source:</a:t>
            </a:r>
          </a:p>
          <a:p>
            <a:r>
              <a:rPr lang="en-AU" dirty="0" smtClean="0"/>
              <a:t>Word 2010 Clip Art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1992-ED9F-4E4E-9FF9-61A42F92D213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901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C57B2-2F81-F345-B822-73F0A3AEAEA3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6C883-E8A7-504C-8D29-78776965A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r="14489"/>
              <a:stretch>
                <a:fillRect/>
              </a:stretch>
            </p:blipFill>
          </mc:Choice>
          <mc:Fallback>
            <p:blipFill>
              <a:blip r:embed="rId4"/>
              <a:srcRect r="14489"/>
              <a:stretch>
                <a:fillRect/>
              </a:stretch>
            </p:blipFill>
          </mc:Fallback>
        </mc:AlternateContent>
        <p:spPr>
          <a:xfrm>
            <a:off x="0" y="0"/>
            <a:ext cx="9144000" cy="118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484784"/>
            <a:ext cx="35283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2E9DDA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2E9DDA"/>
                </a:solidFill>
                <a:latin typeface="Arial"/>
                <a:cs typeface="Arial"/>
              </a:rPr>
              <a:t>UN Observances</a:t>
            </a:r>
          </a:p>
          <a:p>
            <a:pPr algn="ctr"/>
            <a:endParaRPr lang="en-US" sz="2800" b="1" dirty="0" smtClean="0">
              <a:solidFill>
                <a:srgbClr val="2E9DDA"/>
              </a:solidFill>
              <a:latin typeface="Arial"/>
              <a:cs typeface="Arial"/>
            </a:endParaRPr>
          </a:p>
          <a:p>
            <a:pPr algn="ctr"/>
            <a:r>
              <a:rPr lang="en-US" sz="4800" b="1" dirty="0" smtClean="0">
                <a:solidFill>
                  <a:srgbClr val="2E9DDA"/>
                </a:solidFill>
                <a:latin typeface="Arial"/>
                <a:cs typeface="Arial"/>
              </a:rPr>
              <a:t>HUMAN RIGHTS DAY</a:t>
            </a:r>
          </a:p>
          <a:p>
            <a:endParaRPr lang="en-US" sz="2800" dirty="0" smtClean="0">
              <a:solidFill>
                <a:srgbClr val="2E9DDA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2E9DDA"/>
                </a:solidFill>
                <a:latin typeface="Arial" pitchFamily="34" charset="0"/>
                <a:cs typeface="Arial" pitchFamily="34" charset="0"/>
              </a:rPr>
              <a:t>10 December</a:t>
            </a:r>
          </a:p>
          <a:p>
            <a:endParaRPr lang="en-US" sz="4000" dirty="0">
              <a:solidFill>
                <a:srgbClr val="2E9DDA"/>
              </a:solidFill>
            </a:endParaRPr>
          </a:p>
        </p:txBody>
      </p:sp>
      <p:pic>
        <p:nvPicPr>
          <p:cNvPr id="1028" name="Picture 4" descr="A portrait of an eldery woman, a child washing his face with water, a group of kids laughing and playing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896544" cy="50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3968" y="6093296"/>
            <a:ext cx="926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rial" pitchFamily="34" charset="0"/>
                <a:cs typeface="Arial" pitchFamily="34" charset="0"/>
              </a:rPr>
              <a:t>UN </a:t>
            </a:r>
            <a:r>
              <a:rPr lang="en-AU" sz="1200" dirty="0" smtClean="0">
                <a:latin typeface="Arial" pitchFamily="34" charset="0"/>
                <a:cs typeface="Arial" pitchFamily="34" charset="0"/>
              </a:rPr>
              <a:t>Photos</a:t>
            </a:r>
            <a:endParaRPr lang="en-A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225689"/>
            <a:ext cx="892899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Throughout human history there have been many famous men and women who have defended human rights. </a:t>
            </a:r>
          </a:p>
          <a:p>
            <a:endParaRPr lang="en-AU" sz="8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/>
            </a:endParaRPr>
          </a:p>
          <a:p>
            <a:pPr algn="just"/>
            <a:r>
              <a:rPr lang="en-AU" sz="32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/>
              </a:rPr>
              <a:t>Research the lives and work of some human rights heroes. For example: </a:t>
            </a:r>
          </a:p>
          <a:p>
            <a:endParaRPr lang="en-AU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  <a:p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		Mohandas Gandhi</a:t>
            </a:r>
          </a:p>
          <a:p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		Martin Luther King</a:t>
            </a:r>
          </a:p>
          <a:p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		Mother Teresa</a:t>
            </a:r>
          </a:p>
          <a:p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		Nelson Mandela</a:t>
            </a:r>
          </a:p>
          <a:p>
            <a:r>
              <a:rPr lang="en-AU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/>
              </a:rPr>
              <a:t>	</a:t>
            </a:r>
            <a:r>
              <a:rPr lang="en-AU" sz="32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/>
              </a:rPr>
              <a:t>	</a:t>
            </a:r>
            <a:r>
              <a:rPr lang="en-AU" sz="3200" b="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/>
              </a:rPr>
              <a:t>Aung</a:t>
            </a:r>
            <a:r>
              <a:rPr lang="en-AU" sz="32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/>
              </a:rPr>
              <a:t> San </a:t>
            </a:r>
            <a:r>
              <a:rPr lang="en-AU" sz="3200" b="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/>
              </a:rPr>
              <a:t>Suu</a:t>
            </a:r>
            <a:r>
              <a:rPr lang="en-AU" sz="32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/>
              </a:rPr>
              <a:t> </a:t>
            </a:r>
            <a:r>
              <a:rPr lang="en-AU" sz="3200" b="0" i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/>
              </a:rPr>
              <a:t>Kyi</a:t>
            </a:r>
            <a:endParaRPr lang="en-AU" sz="3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  <a:p>
            <a:endParaRPr lang="en-AU" sz="32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83334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Famous Human </a:t>
            </a: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Rights 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Defenders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Users\reesanne\AppData\Local\Microsoft\Windows\Temporary Internet Files\Content.IE5\RX7VNUVO\send-a-messag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789040"/>
            <a:ext cx="367240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6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1101" y="183334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Human Rights </a:t>
            </a:r>
            <a:r>
              <a:rPr lang="en-US" sz="4400" b="1" dirty="0" smtClean="0">
                <a:solidFill>
                  <a:schemeClr val="bg1"/>
                </a:solidFill>
                <a:latin typeface="Arial"/>
                <a:cs typeface="Arial"/>
              </a:rPr>
              <a:t>Day</a:t>
            </a:r>
            <a:endParaRPr lang="en-US" sz="4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653" y="1484784"/>
            <a:ext cx="8493387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What will you do to celebrate Human Rights </a:t>
            </a:r>
            <a:r>
              <a:rPr lang="en-A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ay?</a:t>
            </a:r>
          </a:p>
          <a:p>
            <a:endParaRPr lang="en-AU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How might you act as a Human </a:t>
            </a:r>
            <a:r>
              <a:rPr lang="en-A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ights Defender?</a:t>
            </a:r>
          </a:p>
          <a:p>
            <a:endParaRPr lang="en-AU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Test your knowledge of </a:t>
            </a:r>
            <a:r>
              <a:rPr lang="en-A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uman </a:t>
            </a:r>
            <a:r>
              <a:rPr lang="en-A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ights Defenders at:</a:t>
            </a:r>
          </a:p>
          <a:p>
            <a:endParaRPr lang="en-AU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http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://www.un.org/en/events/humanrightsday/2010/test.asp</a:t>
            </a:r>
          </a:p>
        </p:txBody>
      </p:sp>
      <p:pic>
        <p:nvPicPr>
          <p:cNvPr id="9218" name="Picture 2" descr="Ludmilla Alexeeva stands up for human rights protection through her work with the Moscow Helsinki Grou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0" y="4089313"/>
            <a:ext cx="5440238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96688" y="4971899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Ludmilla Alexeeva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is a Human Rights Defender who stands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up for human rights protection through her work with the Moscow Helsinki Group.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6775" y="4089313"/>
            <a:ext cx="849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Photo</a:t>
            </a:r>
          </a:p>
        </p:txBody>
      </p:sp>
    </p:spTree>
    <p:extLst>
      <p:ext uri="{BB962C8B-B14F-4D97-AF65-F5344CB8AC3E}">
        <p14:creationId xmlns:p14="http://schemas.microsoft.com/office/powerpoint/2010/main" val="17887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r="14489"/>
              <a:stretch>
                <a:fillRect/>
              </a:stretch>
            </p:blipFill>
          </mc:Choice>
          <mc:Fallback>
            <p:blipFill>
              <a:blip r:embed="rId4"/>
              <a:srcRect r="14489"/>
              <a:stretch>
                <a:fillRect/>
              </a:stretch>
            </p:blipFill>
          </mc:Fallback>
        </mc:AlternateContent>
        <p:spPr>
          <a:xfrm>
            <a:off x="0" y="0"/>
            <a:ext cx="9144000" cy="118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024" y="1772816"/>
            <a:ext cx="3491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Publication Details:</a:t>
            </a:r>
          </a:p>
          <a:p>
            <a:pPr algn="ctr"/>
            <a:endParaRPr lang="en-AU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3525"/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resource has been prepared by Rees D.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Barrett,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Education Convenor, UNAAWA. </a:t>
            </a:r>
            <a:endParaRPr lang="en-AU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3525"/>
            <a:endParaRPr lang="en-AU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3525"/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Feedback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from teachers will be gratefully received and used in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review of this resource. </a:t>
            </a:r>
          </a:p>
          <a:p>
            <a:pPr marL="263525"/>
            <a:endParaRPr lang="en-AU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3525"/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United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Nations Association of Australia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WA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Division.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2E9DDA"/>
              </a:solidFill>
            </a:endParaRPr>
          </a:p>
        </p:txBody>
      </p:sp>
      <p:pic>
        <p:nvPicPr>
          <p:cNvPr id="4098" name="Picture 2" descr="A portrait of an eldery woman, a child washing his face with water, a group of kids laughing and playing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74881"/>
            <a:ext cx="4824536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56376" y="3260401"/>
            <a:ext cx="926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n-A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Photos</a:t>
            </a:r>
            <a:endParaRPr lang="en-A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4489"/>
              <a:stretch>
                <a:fillRect/>
              </a:stretch>
            </p:blipFill>
          </mc:Choice>
          <mc:Fallback>
            <p:blipFill>
              <a:blip r:embed="rId3"/>
              <a:srcRect l="14489"/>
              <a:stretch>
                <a:fillRect/>
              </a:stretch>
            </p:blipFill>
          </mc:Fallback>
        </mc:AlternateContent>
        <p:spPr>
          <a:xfrm>
            <a:off x="0" y="0"/>
            <a:ext cx="9144000" cy="118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340768"/>
            <a:ext cx="8659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 General Assembly proclaimed 10 December as Human Rights Day in 1950, to bring to the attention ‘of the peoples of the world’ the Universal Declaration of Human Rights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(adopted 10/12/1948) as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common standard of achievement for all peoples and all nations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304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Human Rights Day</a:t>
            </a:r>
          </a:p>
          <a:p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47456"/>
            <a:ext cx="3384376" cy="235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784" y="5027923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Children attending the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 International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Nursery School looking at a poster of the Universal Declaration of Human Rights</a:t>
            </a:r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AU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6524069"/>
            <a:ext cx="947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Photo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4489"/>
              <a:stretch>
                <a:fillRect/>
              </a:stretch>
            </p:blipFill>
          </mc:Choice>
          <mc:Fallback>
            <p:blipFill>
              <a:blip r:embed="rId4"/>
              <a:srcRect l="14489"/>
              <a:stretch>
                <a:fillRect/>
              </a:stretch>
            </p:blipFill>
          </mc:Fallback>
        </mc:AlternateContent>
        <p:spPr>
          <a:xfrm>
            <a:off x="0" y="0"/>
            <a:ext cx="9144000" cy="118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1608987"/>
            <a:ext cx="7620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900" dirty="0" smtClean="0">
              <a:solidFill>
                <a:srgbClr val="2E9DDA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304800"/>
            <a:ext cx="81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The UDHR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(Universal Declaration of Human Rights)</a:t>
            </a:r>
          </a:p>
          <a:p>
            <a:endParaRPr lang="en-US" sz="4000" dirty="0"/>
          </a:p>
        </p:txBody>
      </p:sp>
      <p:pic>
        <p:nvPicPr>
          <p:cNvPr id="1026" name="Picture 2" descr="Eleanor Rooseve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2" y="1581968"/>
            <a:ext cx="3622011" cy="243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95936" y="17865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President and Chair of the Commission on Human Rights, Eleanor Roosevelt, looking at the Universal Declaration of Human Rights in Spanish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96" y="3645024"/>
            <a:ext cx="44531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4615969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 group of Japanese women looking at the Universal Declaration of Human Rights during their visit to the UN's interim headquarters in Lake Success, New York, 1950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3768" y="3645024"/>
            <a:ext cx="849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Photo</a:t>
            </a:r>
          </a:p>
        </p:txBody>
      </p:sp>
      <p:sp>
        <p:nvSpPr>
          <p:cNvPr id="8" name="Rectangle 7"/>
          <p:cNvSpPr/>
          <p:nvPr/>
        </p:nvSpPr>
        <p:spPr>
          <a:xfrm>
            <a:off x="8026411" y="6093296"/>
            <a:ext cx="849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Photo</a:t>
            </a:r>
          </a:p>
        </p:txBody>
      </p:sp>
    </p:spTree>
    <p:extLst>
      <p:ext uri="{BB962C8B-B14F-4D97-AF65-F5344CB8AC3E}">
        <p14:creationId xmlns:p14="http://schemas.microsoft.com/office/powerpoint/2010/main" val="24075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3072" t="28916" r="8497"/>
              <a:stretch>
                <a:fillRect/>
              </a:stretch>
            </p:blipFill>
          </mc:Choice>
          <mc:Fallback>
            <p:blipFill>
              <a:blip r:embed="rId3"/>
              <a:srcRect l="13072" t="28916" r="8497"/>
              <a:stretch>
                <a:fillRect/>
              </a:stretch>
            </p:blipFill>
          </mc:Fallback>
        </mc:AlternateContent>
        <p:spPr>
          <a:xfrm>
            <a:off x="0" y="0"/>
            <a:ext cx="9144000" cy="3746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1556792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“It </a:t>
            </a:r>
            <a:r>
              <a:rPr lang="en-AU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is difficult to imagine today just what a fundamental shift the Universal Declaration of Human Rights represented when it was </a:t>
            </a:r>
            <a:r>
              <a:rPr lang="en-A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adopted.</a:t>
            </a:r>
            <a:r>
              <a:rPr lang="en-AU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  </a:t>
            </a:r>
            <a:endParaRPr lang="en-AU" sz="28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AU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 post-war world scarred by the Holocaust, divided by colonialism and wracked by inequality, a charter setting out the first global and solemn commitment to the inherent dignity and equality of all human beings, regardless of colour, creed or origin, was a bold and daring undertaking</a:t>
            </a:r>
            <a:r>
              <a:rPr lang="en-A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.”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AU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High Commissioner for Human </a:t>
            </a:r>
            <a:r>
              <a:rPr lang="en-AU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Rights, </a:t>
            </a:r>
            <a:r>
              <a:rPr lang="en-AU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Louise </a:t>
            </a:r>
            <a:r>
              <a:rPr lang="en-AU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Arbour</a:t>
            </a:r>
            <a:endParaRPr lang="en-AU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3072" t="28916" r="8497"/>
              <a:stretch>
                <a:fillRect/>
              </a:stretch>
            </p:blipFill>
          </mc:Choice>
          <mc:Fallback>
            <p:blipFill>
              <a:blip r:embed="rId3"/>
              <a:srcRect l="13072" t="28916" r="8497"/>
              <a:stretch>
                <a:fillRect/>
              </a:stretch>
            </p:blipFill>
          </mc:Fallback>
        </mc:AlternateContent>
        <p:spPr>
          <a:xfrm>
            <a:off x="0" y="0"/>
            <a:ext cx="9144000" cy="374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412776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UDHR is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foremost statement of the rights and freedoms of all human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beings.</a:t>
            </a:r>
          </a:p>
          <a:p>
            <a:pPr algn="just"/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It consists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of a preamble and 30 articles, setting out a broad range of fundamental human rights and freedoms to which all men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women and children,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everywhere in the world, are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entitled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without any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distinction.</a:t>
            </a:r>
          </a:p>
          <a:p>
            <a:pPr algn="just"/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It has been translated into more than 380 languages and dialects.</a:t>
            </a:r>
            <a:endParaRPr lang="en-AU" sz="3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r="22661" b="16309"/>
              <a:stretch>
                <a:fillRect/>
              </a:stretch>
            </p:blipFill>
          </mc:Choice>
          <mc:Fallback>
            <p:blipFill>
              <a:blip r:embed="rId3"/>
              <a:srcRect r="22661" b="16309"/>
              <a:stretch>
                <a:fillRect/>
              </a:stretch>
            </p:blipFill>
          </mc:Fallback>
        </mc:AlternateContent>
        <p:spPr>
          <a:xfrm>
            <a:off x="4419600" y="1905000"/>
            <a:ext cx="47244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b="13738"/>
              <a:stretch>
                <a:fillRect/>
              </a:stretch>
            </p:blipFill>
          </mc:Choice>
          <mc:Fallback>
            <p:blipFill>
              <a:blip r:embed="rId5"/>
              <a:srcRect b="13738"/>
              <a:stretch>
                <a:fillRect/>
              </a:stretch>
            </p:blipFill>
          </mc:Fallback>
        </mc:AlternateContent>
        <p:spPr>
          <a:xfrm>
            <a:off x="0" y="0"/>
            <a:ext cx="381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332656"/>
            <a:ext cx="763284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2E9DDA"/>
                </a:solidFill>
                <a:latin typeface="Arial"/>
                <a:cs typeface="Arial"/>
              </a:rPr>
              <a:t>The UDHR</a:t>
            </a:r>
          </a:p>
          <a:p>
            <a:endParaRPr lang="en-AU" sz="2800" b="1" dirty="0"/>
          </a:p>
          <a:p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Article </a:t>
            </a:r>
            <a:r>
              <a:rPr lang="en-A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A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All human beings are born free and equal in dignity and rights. They are endowed with reason and conscience and should act towards one another in a spirit of brotherhood.</a:t>
            </a:r>
          </a:p>
          <a:p>
            <a:endParaRPr lang="en-US" sz="3200" dirty="0" smtClean="0">
              <a:solidFill>
                <a:srgbClr val="2E9DDA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395928"/>
            <a:ext cx="871296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On 10 December each year the UN focuses world attention on important aspects of protecting human rights. </a:t>
            </a:r>
          </a:p>
          <a:p>
            <a:endParaRPr lang="en-AU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AU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For example, the 2009 </a:t>
            </a:r>
          </a:p>
          <a:p>
            <a:pPr algn="just"/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theme ‘embrace</a:t>
            </a:r>
          </a:p>
          <a:p>
            <a:pPr algn="just"/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diversity’ highlighted </a:t>
            </a:r>
          </a:p>
          <a:p>
            <a:pPr algn="just"/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discrimination against </a:t>
            </a:r>
          </a:p>
          <a:p>
            <a:pPr algn="just"/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people who are vulnerable</a:t>
            </a:r>
          </a:p>
          <a:p>
            <a:pPr algn="just"/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or seen to be different.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83334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Human Rights Day </a:t>
            </a:r>
            <a:r>
              <a:rPr lang="en-US" sz="4400" b="1" dirty="0" smtClean="0">
                <a:solidFill>
                  <a:schemeClr val="bg1"/>
                </a:solidFill>
                <a:latin typeface="Arial"/>
                <a:cs typeface="Arial"/>
              </a:rPr>
              <a:t>Themes</a:t>
            </a:r>
            <a:endParaRPr lang="en-US" sz="4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50" name="Picture 2" descr="http://www.un.org/en/globalissues/humanrights/images/afghanistan_3982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03929"/>
            <a:ext cx="388843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76056" y="6043354"/>
            <a:ext cx="849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en-A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934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225689"/>
            <a:ext cx="89289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Human Rights Day 2010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featured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the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work of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H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uman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R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ights Defenders against discrimination</a:t>
            </a:r>
          </a:p>
          <a:p>
            <a:pPr algn="just"/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by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campaigning for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equitable laws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,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reporting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human rights violations and supporting victims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.</a:t>
            </a:r>
          </a:p>
          <a:p>
            <a:endParaRPr lang="en-AU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  <a:p>
            <a:endParaRPr lang="en-AU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  <a:p>
            <a:pPr algn="just"/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Many Human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R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ights Defenders are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anonymous and undertake their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work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at great personal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risk.</a:t>
            </a:r>
            <a:endParaRPr lang="en-AU" sz="32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1101" y="183334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Human Rights Day </a:t>
            </a:r>
            <a:r>
              <a:rPr lang="en-US" sz="4400" b="1" dirty="0" smtClean="0">
                <a:solidFill>
                  <a:schemeClr val="bg1"/>
                </a:solidFill>
                <a:latin typeface="Arial"/>
                <a:cs typeface="Arial"/>
              </a:rPr>
              <a:t>2010</a:t>
            </a:r>
            <a:endParaRPr lang="en-US" sz="4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196" name="Picture 4" descr="Loun Sovath defends communities affected by land grabs in Cambodia using modern technology to document abus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76891"/>
            <a:ext cx="4206858" cy="228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8154" y="5385990"/>
            <a:ext cx="3737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Loun Sovath defends communities affected by land grabs in Cambodia using modern technology to document abuses.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884368" y="6581001"/>
            <a:ext cx="849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Photo</a:t>
            </a:r>
          </a:p>
        </p:txBody>
      </p:sp>
    </p:spTree>
    <p:extLst>
      <p:ext uri="{BB962C8B-B14F-4D97-AF65-F5344CB8AC3E}">
        <p14:creationId xmlns:p14="http://schemas.microsoft.com/office/powerpoint/2010/main" val="13154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675</Words>
  <Application>Microsoft Office PowerPoint</Application>
  <PresentationFormat>On-screen Show (4:3)</PresentationFormat>
  <Paragraphs>100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McTaggart</dc:creator>
  <cp:lastModifiedBy>reesanne</cp:lastModifiedBy>
  <cp:revision>41</cp:revision>
  <dcterms:created xsi:type="dcterms:W3CDTF">2014-03-17T02:46:31Z</dcterms:created>
  <dcterms:modified xsi:type="dcterms:W3CDTF">2016-07-26T20:11:36Z</dcterms:modified>
</cp:coreProperties>
</file>